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E117-57D8-4971-8A26-ECC690F4C49B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5AE4-308E-44C8-9AD9-AD02944C08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01006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E117-57D8-4971-8A26-ECC690F4C49B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5AE4-308E-44C8-9AD9-AD02944C08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233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E117-57D8-4971-8A26-ECC690F4C49B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5AE4-308E-44C8-9AD9-AD02944C08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50153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E117-57D8-4971-8A26-ECC690F4C49B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5AE4-308E-44C8-9AD9-AD02944C08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46017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E117-57D8-4971-8A26-ECC690F4C49B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5AE4-308E-44C8-9AD9-AD02944C08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77362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E117-57D8-4971-8A26-ECC690F4C49B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5AE4-308E-44C8-9AD9-AD02944C08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8158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E117-57D8-4971-8A26-ECC690F4C49B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5AE4-308E-44C8-9AD9-AD02944C08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1079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E117-57D8-4971-8A26-ECC690F4C49B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5AE4-308E-44C8-9AD9-AD02944C08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47016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E117-57D8-4971-8A26-ECC690F4C49B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5AE4-308E-44C8-9AD9-AD02944C08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9186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E117-57D8-4971-8A26-ECC690F4C49B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AB5C5AE4-308E-44C8-9AD9-AD02944C08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29167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E117-57D8-4971-8A26-ECC690F4C49B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5AE4-308E-44C8-9AD9-AD02944C08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73485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E117-57D8-4971-8A26-ECC690F4C49B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5AE4-308E-44C8-9AD9-AD02944C08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9857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E117-57D8-4971-8A26-ECC690F4C49B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5AE4-308E-44C8-9AD9-AD02944C08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82044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E117-57D8-4971-8A26-ECC690F4C49B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5AE4-308E-44C8-9AD9-AD02944C08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6108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E117-57D8-4971-8A26-ECC690F4C49B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5AE4-308E-44C8-9AD9-AD02944C08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04529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E117-57D8-4971-8A26-ECC690F4C49B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5AE4-308E-44C8-9AD9-AD02944C08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57869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E117-57D8-4971-8A26-ECC690F4C49B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C5AE4-308E-44C8-9AD9-AD02944C08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84169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092E117-57D8-4971-8A26-ECC690F4C49B}" type="datetimeFigureOut">
              <a:rPr lang="en-IE" smtClean="0"/>
              <a:t>26/01/2024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B5C5AE4-308E-44C8-9AD9-AD02944C08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3640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  <p:sldLayoutId id="2147483972" r:id="rId13"/>
    <p:sldLayoutId id="2147483973" r:id="rId14"/>
    <p:sldLayoutId id="2147483974" r:id="rId15"/>
    <p:sldLayoutId id="2147483975" r:id="rId16"/>
    <p:sldLayoutId id="214748397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reers@ryetech.ie" TargetMode="External"/><Relationship Id="rId2" Type="http://schemas.openxmlformats.org/officeDocument/2006/relationships/hyperlink" Target="http://www.ryetech.ie/news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7F18F-679D-57EA-BDF3-28DF2D24C4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0160" y="528320"/>
            <a:ext cx="10190480" cy="2194560"/>
          </a:xfrm>
        </p:spPr>
        <p:txBody>
          <a:bodyPr>
            <a:normAutofit/>
          </a:bodyPr>
          <a:lstStyle/>
          <a:p>
            <a:r>
              <a:rPr lang="en-IE" b="1" dirty="0"/>
              <a:t>We Are Hiring.             </a:t>
            </a:r>
            <a:br>
              <a:rPr lang="en-IE" b="1" dirty="0"/>
            </a:br>
            <a:r>
              <a:rPr lang="en-IE" sz="2700" dirty="0"/>
              <a:t>Due to Continued Expansion, we have the following Roles to Fill.</a:t>
            </a:r>
            <a:endParaRPr lang="en-I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87D9EA-3F74-C0C9-7EEF-A5F09E39C3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26080"/>
            <a:ext cx="10454640" cy="3708400"/>
          </a:xfrm>
          <a:noFill/>
        </p:spPr>
        <p:txBody>
          <a:bodyPr>
            <a:normAutofit fontScale="25000" lnSpcReduction="20000"/>
          </a:bodyPr>
          <a:lstStyle/>
          <a:p>
            <a:pPr algn="ctr"/>
            <a:r>
              <a:rPr lang="en-IE" sz="5500" b="1" dirty="0"/>
              <a:t>Job Description and details can be found at </a:t>
            </a:r>
            <a:r>
              <a:rPr lang="en-IE" sz="5500" b="1" dirty="0">
                <a:solidFill>
                  <a:schemeClr val="accent3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www.ryetech.ie/news</a:t>
            </a:r>
            <a:endParaRPr lang="en-IE" sz="5500" b="1" dirty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endParaRPr lang="en-IE" sz="5500" b="1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IE" sz="7200" dirty="0">
                <a:solidFill>
                  <a:schemeClr val="tx1"/>
                </a:solidFill>
              </a:rPr>
              <a:t>Engineering Services Coordinator- Code ESC 24</a:t>
            </a:r>
          </a:p>
          <a:p>
            <a:pPr lvl="1" algn="l"/>
            <a:r>
              <a:rPr lang="en-IE" sz="7200" dirty="0">
                <a:solidFill>
                  <a:schemeClr val="tx1"/>
                </a:solidFill>
              </a:rPr>
              <a:t>Closing Date for above is on or before 3pm on Friday the 9th of February </a:t>
            </a:r>
          </a:p>
          <a:p>
            <a:pPr lvl="1" algn="l"/>
            <a:endParaRPr lang="en-IE" sz="7200" dirty="0">
              <a:solidFill>
                <a:schemeClr val="tx1"/>
              </a:solidFill>
            </a:endParaRPr>
          </a:p>
          <a:p>
            <a:pPr lvl="1" algn="l"/>
            <a:r>
              <a:rPr lang="en-IE" sz="7200" dirty="0">
                <a:solidFill>
                  <a:schemeClr val="tx1"/>
                </a:solidFill>
              </a:rPr>
              <a:t>We are always interested in speaking to people for the following roles.</a:t>
            </a:r>
          </a:p>
          <a:p>
            <a:pPr marL="1143000" lvl="1" indent="-685800" algn="l">
              <a:buFont typeface="Arial" panose="020B0604020202020204" pitchFamily="34" charset="0"/>
              <a:buChar char="•"/>
            </a:pPr>
            <a:r>
              <a:rPr lang="en-IE" sz="7200" dirty="0">
                <a:solidFill>
                  <a:schemeClr val="tx1"/>
                </a:solidFill>
              </a:rPr>
              <a:t>Maintenance Electrician- Code ME 24</a:t>
            </a:r>
          </a:p>
          <a:p>
            <a:pPr marL="1143000" lvl="1" indent="-685800" algn="l">
              <a:buFont typeface="Arial" panose="020B0604020202020204" pitchFamily="34" charset="0"/>
              <a:buChar char="•"/>
            </a:pPr>
            <a:r>
              <a:rPr lang="en-IE" sz="6400" dirty="0">
                <a:solidFill>
                  <a:schemeClr val="tx1"/>
                </a:solidFill>
              </a:rPr>
              <a:t>Security/ Fire alarm Technician – Code SF24</a:t>
            </a:r>
          </a:p>
          <a:p>
            <a:endParaRPr lang="en-IE" sz="2800" dirty="0"/>
          </a:p>
          <a:p>
            <a:pPr lvl="1"/>
            <a:r>
              <a:rPr lang="en-IE" sz="7200" b="1" dirty="0">
                <a:solidFill>
                  <a:schemeClr val="tx1"/>
                </a:solidFill>
              </a:rPr>
              <a:t>Apply today with your CV to </a:t>
            </a:r>
            <a:r>
              <a:rPr lang="en-IE" sz="7200" b="1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careers@ryetech.ie</a:t>
            </a:r>
            <a:r>
              <a:rPr lang="en-IE" sz="7200" b="1" dirty="0">
                <a:solidFill>
                  <a:schemeClr val="tx1"/>
                </a:solidFill>
              </a:rPr>
              <a:t> using Reference Codes Above in Subject line</a:t>
            </a:r>
          </a:p>
          <a:p>
            <a:endParaRPr lang="en-IE" dirty="0"/>
          </a:p>
          <a:p>
            <a:r>
              <a:rPr lang="en-IE" dirty="0"/>
              <a:t> </a:t>
            </a: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7097255-D8A3-7FB3-F086-F6834B64B5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629920"/>
            <a:ext cx="3596640" cy="1423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322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0</TotalTime>
  <Words>99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Parallax</vt:lpstr>
      <vt:lpstr>We Are Hiring.              Due to Continued Expansion, we have the following Roles to Fill.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Hiring. Due to Continued Expansion, we have the following Roles to Fill.</dc:title>
  <dc:creator>Michael</dc:creator>
  <cp:lastModifiedBy>Michael</cp:lastModifiedBy>
  <cp:revision>3</cp:revision>
  <dcterms:created xsi:type="dcterms:W3CDTF">2024-01-25T21:49:10Z</dcterms:created>
  <dcterms:modified xsi:type="dcterms:W3CDTF">2024-01-26T11:55:19Z</dcterms:modified>
</cp:coreProperties>
</file>